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6858000" cx="12198350"/>
  <p:notesSz cx="6950075" cy="9236075"/>
  <p:embeddedFontLst>
    <p:embeddedFont>
      <p:font typeface="Inter-Regular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867E22-F77A-4DDB-8115-766DB6970688}">
  <a:tblStyle styleId="{E7867E22-F77A-4DDB-8115-766DB697068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Inter-Regular-regular.fntdata"/><Relationship Id="rId14" Type="http://schemas.openxmlformats.org/officeDocument/2006/relationships/slide" Target="slides/slide8.xml"/><Relationship Id="rId16" Type="http://schemas.openxmlformats.org/officeDocument/2006/relationships/font" Target="fonts/Inter-Regular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IN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IN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Date: 13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Unit 03 :</a:t>
            </a:r>
            <a:br>
              <a:rPr lang="en-IN"/>
            </a:br>
            <a:r>
              <a:rPr lang="en-IN">
                <a:solidFill>
                  <a:srgbClr val="2E2E38"/>
                </a:solidFill>
              </a:rPr>
              <a:t> </a:t>
            </a:r>
            <a:r>
              <a:rPr lang="en-IN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200"/>
              <a:t>Unit Outcome 4 : Use Constructor in the given derived class.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Learning Outcome 6:- student should able to understand use of constructor in Derived class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{E7867E22-F77A-4DDB-8115-766DB6970688}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Constructor in Derived Class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IN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IN"/>
              <a:t>Derived class constructor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5734929" y="2708044"/>
            <a:ext cx="2250831" cy="1434905"/>
          </a:xfrm>
          <a:prstGeom prst="ellipse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Constructor in Derived class</a:t>
            </a:r>
            <a:endParaRPr sz="20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3355144" y="3974123"/>
            <a:ext cx="1420837" cy="745588"/>
          </a:xfrm>
          <a:prstGeom prst="ellipse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 class</a:t>
            </a:r>
            <a:endParaRPr sz="1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3355144" y="2255520"/>
            <a:ext cx="1420837" cy="745588"/>
          </a:xfrm>
          <a:prstGeom prst="ellipse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</a:t>
            </a:r>
            <a:endParaRPr sz="20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88" name="Google Shape;188;p32"/>
          <p:cNvCxnSpPr>
            <a:stCxn id="187" idx="6"/>
            <a:endCxn id="185" idx="2"/>
          </p:cNvCxnSpPr>
          <p:nvPr/>
        </p:nvCxnSpPr>
        <p:spPr>
          <a:xfrm>
            <a:off x="4775981" y="2628314"/>
            <a:ext cx="958800" cy="7971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9" name="Google Shape;189;p32"/>
          <p:cNvCxnSpPr>
            <a:endCxn id="185" idx="2"/>
          </p:cNvCxnSpPr>
          <p:nvPr/>
        </p:nvCxnSpPr>
        <p:spPr>
          <a:xfrm flipH="1" rot="10800000">
            <a:off x="4776129" y="3425496"/>
            <a:ext cx="958800" cy="7176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Constructor in derived class</a:t>
            </a:r>
            <a:endParaRPr/>
          </a:p>
        </p:txBody>
      </p:sp>
      <p:sp>
        <p:nvSpPr>
          <p:cNvPr id="196" name="Google Shape;196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If base class  constructor does not have any arguments, the derived class need not have a constructor function.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If base class contain one or more argument  then it is mandatory for the derived class to have a constructor and pass the argument to the base class constructor.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In inheritance we create object of only derived class, so it make sense of derived class to pass argument to the base class constructor.		</a:t>
            </a:r>
            <a:endParaRPr b="1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735" y="884599"/>
            <a:ext cx="5095875" cy="5558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1840" y="884600"/>
            <a:ext cx="5495022" cy="1066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4" name="Google Shape;204;p34"/>
          <p:cNvCxnSpPr/>
          <p:nvPr/>
        </p:nvCxnSpPr>
        <p:spPr>
          <a:xfrm flipH="1">
            <a:off x="1280286" y="1308294"/>
            <a:ext cx="5823900" cy="1069200"/>
          </a:xfrm>
          <a:prstGeom prst="bentConnector3">
            <a:avLst>
              <a:gd fmla="val 50001" name="adj1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pic>
        <p:nvPicPr>
          <p:cNvPr id="205" name="Google Shape;205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34374" y="2883877"/>
            <a:ext cx="5654059" cy="18729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6" name="Google Shape;206;p34"/>
          <p:cNvCxnSpPr/>
          <p:nvPr/>
        </p:nvCxnSpPr>
        <p:spPr>
          <a:xfrm flipH="1">
            <a:off x="1547586" y="1416826"/>
            <a:ext cx="5556600" cy="1069200"/>
          </a:xfrm>
          <a:prstGeom prst="bentConnector3">
            <a:avLst>
              <a:gd fmla="val 50001" name="adj1"/>
            </a:avLst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07" name="Google Shape;207;p34"/>
          <p:cNvCxnSpPr/>
          <p:nvPr/>
        </p:nvCxnSpPr>
        <p:spPr>
          <a:xfrm flipH="1">
            <a:off x="1547586" y="1416824"/>
            <a:ext cx="5556600" cy="2986500"/>
          </a:xfrm>
          <a:prstGeom prst="bentConnector3">
            <a:avLst>
              <a:gd fmla="val 50001" name="adj1"/>
            </a:avLst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08" name="Google Shape;208;p34"/>
          <p:cNvCxnSpPr/>
          <p:nvPr/>
        </p:nvCxnSpPr>
        <p:spPr>
          <a:xfrm flipH="1">
            <a:off x="1828686" y="1674055"/>
            <a:ext cx="5275500" cy="12099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09" name="Google Shape;209;p34"/>
          <p:cNvCxnSpPr/>
          <p:nvPr/>
        </p:nvCxnSpPr>
        <p:spPr>
          <a:xfrm flipH="1">
            <a:off x="1828686" y="1674054"/>
            <a:ext cx="5275500" cy="38544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